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82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2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>
            <a:extLst>
              <a:ext uri="{FF2B5EF4-FFF2-40B4-BE49-F238E27FC236}">
                <a16:creationId xmlns:a16="http://schemas.microsoft.com/office/drawing/2014/main" id="{4AA742DB-AF26-419D-9823-F737DE398401}"/>
              </a:ext>
            </a:extLst>
          </p:cNvPr>
          <p:cNvSpPr txBox="1"/>
          <p:nvPr/>
        </p:nvSpPr>
        <p:spPr>
          <a:xfrm>
            <a:off x="8298936" y="6663430"/>
            <a:ext cx="1540367" cy="220687"/>
          </a:xfrm>
          <a:prstGeom prst="rect">
            <a:avLst/>
          </a:prstGeom>
          <a:noFill/>
          <a:ln>
            <a:noFill/>
            <a:prstDash/>
          </a:ln>
        </p:spPr>
        <p:txBody>
          <a:bodyPr vert="horz" wrap="square" lIns="63305" tIns="31652" rIns="63305" bIns="31652" anchor="t" anchorCtr="0" compatLnSpc="0">
            <a:noAutofit/>
          </a:bodyPr>
          <a:lstStyle/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     </a:t>
            </a:r>
            <a:r>
              <a:rPr lang="en-GB" sz="692" b="1" dirty="0">
                <a:ea typeface="Sweetness" panose="02000603000000000000" pitchFamily="2" charset="0"/>
                <a:cs typeface="Cambria" panose="02040503050406030204" pitchFamily="18" charset="0"/>
              </a:rPr>
              <a:t>©</a:t>
            </a: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Primary Stars Education</a:t>
            </a:r>
            <a:endParaRPr lang="en-GB" sz="692" dirty="0">
              <a:ea typeface="Sweetness" panose="02000603000000000000" pitchFamily="2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dirty="0">
                <a:ea typeface="Sweetness" panose="02000603000000000000" pitchFamily="2" charset="0"/>
                <a:cs typeface="Times New Roman" panose="02020603050405020304" pitchFamily="18" charset="0"/>
              </a:rPr>
              <a:t> 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B42546-77B6-446B-A40A-8FB322A84BA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545" y="1062978"/>
          <a:ext cx="9777757" cy="4732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697">
                  <a:extLst>
                    <a:ext uri="{9D8B030D-6E8A-4147-A177-3AD203B41FA5}">
                      <a16:colId xmlns:a16="http://schemas.microsoft.com/office/drawing/2014/main" val="1558636196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85067635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839010137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881577828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333984587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36891856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49332907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920426860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3366675494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904794656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03026631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587566285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189135501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262664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Autumn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Place Value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Addition, Subtraction, Multiplication and Division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Fractions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Geometry: Position and Direction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0941894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Spring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Decimals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Percentages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Algebra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Converting Units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Perimeter, Area and Volume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Ratio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263820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Summer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Geometry: Properties of Shapes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Problem solving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Statistics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Investigations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42262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B7BB2EA-DE0D-4147-8BF1-0AB3CDD6B3FC}"/>
              </a:ext>
            </a:extLst>
          </p:cNvPr>
          <p:cNvSpPr txBox="1"/>
          <p:nvPr/>
        </p:nvSpPr>
        <p:spPr>
          <a:xfrm>
            <a:off x="61545" y="374749"/>
            <a:ext cx="347678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6 – Yearly Overview</a:t>
            </a:r>
          </a:p>
        </p:txBody>
      </p:sp>
    </p:spTree>
    <p:extLst>
      <p:ext uri="{BB962C8B-B14F-4D97-AF65-F5344CB8AC3E}">
        <p14:creationId xmlns:p14="http://schemas.microsoft.com/office/powerpoint/2010/main" val="944400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131</TotalTime>
  <Words>92</Words>
  <Application>Microsoft Office PowerPoint</Application>
  <PresentationFormat>A4 Paper (210x297 mm)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Sweetness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</dc:title>
  <dc:subject>Measurement - Length and Perimeter</dc:subject>
  <dc:creator>The Digital Stationer</dc:creator>
  <cp:lastModifiedBy>Nicola Smith</cp:lastModifiedBy>
  <cp:revision>234</cp:revision>
  <cp:lastPrinted>2018-02-04T19:25:45Z</cp:lastPrinted>
  <dcterms:created xsi:type="dcterms:W3CDTF">2018-01-17T14:24:29Z</dcterms:created>
  <dcterms:modified xsi:type="dcterms:W3CDTF">2024-06-04T17:40:28Z</dcterms:modified>
</cp:coreProperties>
</file>