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0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545" y="1062978"/>
          <a:ext cx="9777757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Length and Perimeter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Area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Money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Time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Property of Shape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Position and Direction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4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88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</dc:title>
  <dc:subject>Measurement - Length and Perimeter</dc:subject>
  <dc:creator>The Digital Stationer</dc:creator>
  <cp:lastModifiedBy>Nicola Smith</cp:lastModifiedBy>
  <cp:revision>232</cp:revision>
  <cp:lastPrinted>2018-02-04T19:25:45Z</cp:lastPrinted>
  <dcterms:created xsi:type="dcterms:W3CDTF">2018-01-17T14:24:29Z</dcterms:created>
  <dcterms:modified xsi:type="dcterms:W3CDTF">2024-06-04T17:39:28Z</dcterms:modified>
</cp:coreProperties>
</file>