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8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545" y="1062978"/>
          <a:ext cx="9777757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Money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</a:t>
                      </a:r>
                      <a:r>
                        <a:rPr lang="en-GB" sz="1250" b="0" u="sng" dirty="0">
                          <a:solidFill>
                            <a:schemeClr val="tx1"/>
                          </a:solidFill>
                          <a:latin typeface="+mn-lt"/>
                        </a:rPr>
                        <a:t>Multiplication</a:t>
                      </a: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</a:t>
                      </a:r>
                      <a:r>
                        <a:rPr lang="en-GB" sz="1250" b="1" u="sng" dirty="0">
                          <a:solidFill>
                            <a:schemeClr val="tx1"/>
                          </a:solidFill>
                          <a:latin typeface="+mn-lt"/>
                        </a:rPr>
                        <a:t>Division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Properties of Shape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Length and Height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Position and Direction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Problem solving and efficient methods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Mass, Capacity and Temperature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Investigations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7113920-C733-459B-BE40-BEBC40071668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2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35412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94</Words>
  <Application>Microsoft Office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subject>Measurement - Length and Perimeter</dc:subject>
  <dc:creator>The Digital Stationer</dc:creator>
  <cp:lastModifiedBy>Nicola Smith</cp:lastModifiedBy>
  <cp:revision>230</cp:revision>
  <cp:lastPrinted>2018-02-04T19:25:45Z</cp:lastPrinted>
  <dcterms:created xsi:type="dcterms:W3CDTF">2018-01-17T14:24:29Z</dcterms:created>
  <dcterms:modified xsi:type="dcterms:W3CDTF">2024-06-04T17:39:56Z</dcterms:modified>
</cp:coreProperties>
</file>