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7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1 – Yearly Overview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098219"/>
              </p:ext>
            </p:extLst>
          </p:nvPr>
        </p:nvGraphicFramePr>
        <p:xfrm>
          <a:off x="61545" y="1062978"/>
          <a:ext cx="9777757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(within 10)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(within 10)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Shape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 (within 20)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(within 20)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 (within 50)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(Multiples of 2, 5, 10 to be included)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Length and Height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Weight and Volume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(Reinforce multiples of 2, 5 and 10 to be included)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Position and Direction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 (within 100)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Money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015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148</Words>
  <Application>Microsoft Office PowerPoint</Application>
  <PresentationFormat>A4 Paper (210x297 mm)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</dc:title>
  <dc:subject>Measurement - Length and Perimeter</dc:subject>
  <dc:creator>The Digital Stationer</dc:creator>
  <cp:lastModifiedBy>Nicola Smith</cp:lastModifiedBy>
  <cp:revision>229</cp:revision>
  <cp:lastPrinted>2018-02-04T19:25:45Z</cp:lastPrinted>
  <dcterms:created xsi:type="dcterms:W3CDTF">2018-01-17T14:24:29Z</dcterms:created>
  <dcterms:modified xsi:type="dcterms:W3CDTF">2024-06-04T17:39:18Z</dcterms:modified>
</cp:coreProperties>
</file>