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3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32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7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9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1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3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4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1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2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40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E5CB-6026-4831-A110-47EB21AEFAEE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1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1923" y="1800886"/>
            <a:ext cx="2837871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Twinkl" pitchFamily="2" charset="0"/>
              </a:rPr>
              <a:t>Year 2</a:t>
            </a:r>
          </a:p>
          <a:p>
            <a:pPr algn="ctr"/>
            <a:r>
              <a:rPr lang="en-GB" sz="2000" dirty="0" smtClean="0">
                <a:latin typeface="Twinkl" pitchFamily="2" charset="0"/>
              </a:rPr>
              <a:t>‘Living things and their habitats’  Knowledge Organiser</a:t>
            </a:r>
            <a:endParaRPr lang="en-GB" sz="2000" dirty="0">
              <a:latin typeface="Twinkl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15563"/>
              </p:ext>
            </p:extLst>
          </p:nvPr>
        </p:nvGraphicFramePr>
        <p:xfrm>
          <a:off x="9391359" y="83127"/>
          <a:ext cx="2602346" cy="171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346">
                  <a:extLst>
                    <a:ext uri="{9D8B030D-6E8A-4147-A177-3AD203B41FA5}">
                      <a16:colId xmlns:a16="http://schemas.microsoft.com/office/drawing/2014/main" val="1223963889"/>
                    </a:ext>
                  </a:extLst>
                </a:gridCol>
              </a:tblGrid>
              <a:tr h="39881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winkl" pitchFamily="2" charset="0"/>
                        </a:rPr>
                        <a:t>Key Skills (Working Scientifically)</a:t>
                      </a:r>
                      <a:endParaRPr lang="en-GB" sz="1400" b="1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09975"/>
                  </a:ext>
                </a:extLst>
              </a:tr>
              <a:tr h="46346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winkl" pitchFamily="2" charset="0"/>
                        </a:rPr>
                        <a:t>Identifying and classifying </a:t>
                      </a:r>
                      <a:endParaRPr lang="en-GB" sz="1400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84845"/>
                  </a:ext>
                </a:extLst>
              </a:tr>
              <a:tr h="46346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winkl" pitchFamily="2" charset="0"/>
                        </a:rPr>
                        <a:t>Using observations (using simple equipment) to answer questions</a:t>
                      </a:r>
                      <a:endParaRPr lang="en-GB" sz="1400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40929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1789"/>
            <a:ext cx="5438775" cy="3213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7"/>
            <a:ext cx="5438775" cy="3740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954" y="83127"/>
            <a:ext cx="3686464" cy="3648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371" y="3979953"/>
            <a:ext cx="3617047" cy="2785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923" y="3124325"/>
            <a:ext cx="2761218" cy="1318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1923" y="4463556"/>
            <a:ext cx="2761218" cy="10967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9663" y="5560292"/>
            <a:ext cx="1242389" cy="11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dbrothers</dc:creator>
  <cp:lastModifiedBy>dbrothers</cp:lastModifiedBy>
  <cp:revision>6</cp:revision>
  <cp:lastPrinted>2021-09-03T15:01:59Z</cp:lastPrinted>
  <dcterms:created xsi:type="dcterms:W3CDTF">2021-09-03T14:53:29Z</dcterms:created>
  <dcterms:modified xsi:type="dcterms:W3CDTF">2021-09-03T15:20:07Z</dcterms:modified>
</cp:coreProperties>
</file>