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3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2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7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1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3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5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51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0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40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1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9120" y="-665"/>
            <a:ext cx="338654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winkl" pitchFamily="2" charset="0"/>
              </a:rPr>
              <a:t>Year 1</a:t>
            </a:r>
          </a:p>
          <a:p>
            <a:pPr algn="ctr"/>
            <a:r>
              <a:rPr lang="en-GB" sz="2400" dirty="0" smtClean="0">
                <a:latin typeface="Twinkl" pitchFamily="2" charset="0"/>
              </a:rPr>
              <a:t>‘Animals’  </a:t>
            </a:r>
          </a:p>
          <a:p>
            <a:pPr algn="ctr"/>
            <a:r>
              <a:rPr lang="en-GB" sz="2400" dirty="0" smtClean="0">
                <a:latin typeface="Twinkl" pitchFamily="2" charset="0"/>
              </a:rPr>
              <a:t>Knowledge </a:t>
            </a:r>
            <a:r>
              <a:rPr lang="en-GB" sz="2400" dirty="0" smtClean="0">
                <a:latin typeface="Twinkl" pitchFamily="2" charset="0"/>
              </a:rPr>
              <a:t>Organiser</a:t>
            </a:r>
            <a:endParaRPr lang="en-GB" sz="2400" dirty="0">
              <a:latin typeface="Twinkl" pitchFamily="2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01263"/>
              </p:ext>
            </p:extLst>
          </p:nvPr>
        </p:nvGraphicFramePr>
        <p:xfrm>
          <a:off x="7836659" y="4376596"/>
          <a:ext cx="4355341" cy="248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341">
                  <a:extLst>
                    <a:ext uri="{9D8B030D-6E8A-4147-A177-3AD203B41FA5}">
                      <a16:colId xmlns:a16="http://schemas.microsoft.com/office/drawing/2014/main" val="1223963889"/>
                    </a:ext>
                  </a:extLst>
                </a:gridCol>
              </a:tblGrid>
              <a:tr h="46346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winkl" pitchFamily="2" charset="0"/>
                        </a:rPr>
                        <a:t>Key Skills (Working Scientifically)</a:t>
                      </a:r>
                      <a:endParaRPr lang="en-GB" sz="1400" b="1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209975"/>
                  </a:ext>
                </a:extLst>
              </a:tr>
              <a:tr h="46346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Identifying and </a:t>
                      </a:r>
                      <a:r>
                        <a:rPr lang="en-GB" sz="1400" dirty="0" smtClean="0">
                          <a:latin typeface="Twinkl" pitchFamily="2" charset="0"/>
                        </a:rPr>
                        <a:t>classifying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84845"/>
                  </a:ext>
                </a:extLst>
              </a:tr>
              <a:tr h="46346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Observing closely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</a:t>
                      </a:r>
                      <a:r>
                        <a:rPr lang="en-GB" sz="1400" dirty="0" smtClean="0">
                          <a:latin typeface="Twinkl" pitchFamily="2" charset="0"/>
                        </a:rPr>
                        <a:t>to </a:t>
                      </a:r>
                      <a:r>
                        <a:rPr lang="en-GB" sz="1400" dirty="0" smtClean="0">
                          <a:latin typeface="Twinkl" pitchFamily="2" charset="0"/>
                        </a:rPr>
                        <a:t>answer </a:t>
                      </a:r>
                      <a:r>
                        <a:rPr lang="en-GB" sz="1400" dirty="0" smtClean="0">
                          <a:latin typeface="Twinkl" pitchFamily="2" charset="0"/>
                        </a:rPr>
                        <a:t>questions (using simple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equipment)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40929"/>
                  </a:ext>
                </a:extLst>
              </a:tr>
              <a:tr h="46346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Asking simple questions and recognising they can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be answered in different ways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62093"/>
                  </a:ext>
                </a:extLst>
              </a:tr>
              <a:tr h="463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Twinkl" pitchFamily="2" charset="0"/>
                        </a:rPr>
                        <a:t>Performing simple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tests and gathering data</a:t>
                      </a:r>
                      <a:endParaRPr lang="en-GB" sz="1400" dirty="0" smtClean="0">
                        <a:latin typeface="Twinkl" pitchFamily="2" charset="0"/>
                      </a:endParaRPr>
                    </a:p>
                    <a:p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91832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89120" cy="36401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507" y="15356"/>
            <a:ext cx="3448594" cy="436123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5660" y="15357"/>
            <a:ext cx="967746" cy="43612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5250" y="1215686"/>
            <a:ext cx="3461409" cy="49810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63" y="3640183"/>
            <a:ext cx="4369211" cy="321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0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dbrothers</dc:creator>
  <cp:lastModifiedBy>dbrothers</cp:lastModifiedBy>
  <cp:revision>5</cp:revision>
  <dcterms:created xsi:type="dcterms:W3CDTF">2021-09-03T14:53:29Z</dcterms:created>
  <dcterms:modified xsi:type="dcterms:W3CDTF">2021-10-06T15:41:39Z</dcterms:modified>
</cp:coreProperties>
</file>