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23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7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19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016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33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54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518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4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92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40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6E5CB-6026-4831-A110-47EB21AEFAEE}" type="datetimeFigureOut">
              <a:rPr lang="en-GB" smtClean="0"/>
              <a:t>06/10/2021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3AF21-2066-47A7-B5DD-4504EA2D8C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1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4197" y="2317310"/>
            <a:ext cx="4177803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Twinkl" pitchFamily="2" charset="0"/>
              </a:rPr>
              <a:t>Year 1</a:t>
            </a:r>
          </a:p>
          <a:p>
            <a:pPr algn="ctr"/>
            <a:r>
              <a:rPr lang="en-GB" sz="2400" dirty="0" smtClean="0">
                <a:latin typeface="Twinkl" pitchFamily="2" charset="0"/>
              </a:rPr>
              <a:t>‘</a:t>
            </a:r>
            <a:r>
              <a:rPr lang="en-GB" sz="2400" dirty="0" smtClean="0">
                <a:latin typeface="Twinkl" pitchFamily="2" charset="0"/>
              </a:rPr>
              <a:t>Plants</a:t>
            </a:r>
            <a:r>
              <a:rPr lang="en-GB" sz="2400" dirty="0" smtClean="0">
                <a:latin typeface="Twinkl" pitchFamily="2" charset="0"/>
              </a:rPr>
              <a:t>’  </a:t>
            </a:r>
            <a:r>
              <a:rPr lang="en-GB" sz="2400" dirty="0" smtClean="0">
                <a:latin typeface="Twinkl" pitchFamily="2" charset="0"/>
              </a:rPr>
              <a:t>Knowledge Organiser</a:t>
            </a:r>
            <a:endParaRPr lang="en-GB" sz="2400" dirty="0">
              <a:latin typeface="Twinkl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15952"/>
              </p:ext>
            </p:extLst>
          </p:nvPr>
        </p:nvGraphicFramePr>
        <p:xfrm>
          <a:off x="8559470" y="0"/>
          <a:ext cx="3632530" cy="2317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2530">
                  <a:extLst>
                    <a:ext uri="{9D8B030D-6E8A-4147-A177-3AD203B41FA5}">
                      <a16:colId xmlns:a16="http://schemas.microsoft.com/office/drawing/2014/main" val="1223963889"/>
                    </a:ext>
                  </a:extLst>
                </a:gridCol>
              </a:tblGrid>
              <a:tr h="463462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Twinkl" pitchFamily="2" charset="0"/>
                        </a:rPr>
                        <a:t>Key Skills (Working Scientifically)</a:t>
                      </a:r>
                      <a:endParaRPr lang="en-GB" sz="1400" b="1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209975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Identifying and classifying </a:t>
                      </a:r>
                      <a:r>
                        <a:rPr lang="en-GB" sz="1400" dirty="0" smtClean="0">
                          <a:latin typeface="Twinkl" pitchFamily="2" charset="0"/>
                        </a:rPr>
                        <a:t>plants and trees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184845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Using observations to answer questions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640929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Performing simple</a:t>
                      </a:r>
                      <a:r>
                        <a:rPr lang="en-GB" sz="1400" baseline="0" dirty="0" smtClean="0">
                          <a:latin typeface="Twinkl" pitchFamily="2" charset="0"/>
                        </a:rPr>
                        <a:t> tests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662093"/>
                  </a:ext>
                </a:extLst>
              </a:tr>
              <a:tr h="463462"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Twinkl" pitchFamily="2" charset="0"/>
                        </a:rPr>
                        <a:t>Observing</a:t>
                      </a:r>
                      <a:r>
                        <a:rPr lang="en-GB" sz="1400" baseline="0" dirty="0" smtClean="0">
                          <a:latin typeface="Twinkl" pitchFamily="2" charset="0"/>
                        </a:rPr>
                        <a:t> closely, using simple equipment</a:t>
                      </a:r>
                      <a:endParaRPr lang="en-GB" sz="1400" dirty="0">
                        <a:latin typeface="Twinkl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18326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83021" cy="2818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774211"/>
            <a:ext cx="4583020" cy="4129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299" y="0"/>
            <a:ext cx="3964170" cy="41975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9470" y="3517639"/>
            <a:ext cx="3602747" cy="3304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3020" y="4219140"/>
            <a:ext cx="3962123" cy="263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27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33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Twinkl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dbrothers</dc:creator>
  <cp:lastModifiedBy>dbrothers</cp:lastModifiedBy>
  <cp:revision>7</cp:revision>
  <dcterms:created xsi:type="dcterms:W3CDTF">2021-09-03T14:53:29Z</dcterms:created>
  <dcterms:modified xsi:type="dcterms:W3CDTF">2021-10-06T15:31:18Z</dcterms:modified>
</cp:coreProperties>
</file>