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8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3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8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9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8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2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0AD8-2241-4EA0-9FC5-02135A4B3D61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08C2-6F69-445A-B3AD-F957B4EC1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43313"/>
              </p:ext>
            </p:extLst>
          </p:nvPr>
        </p:nvGraphicFramePr>
        <p:xfrm>
          <a:off x="90515" y="4041410"/>
          <a:ext cx="3817379" cy="28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379">
                  <a:extLst>
                    <a:ext uri="{9D8B030D-6E8A-4147-A177-3AD203B41FA5}">
                      <a16:colId xmlns:a16="http://schemas.microsoft.com/office/drawing/2014/main" val="203869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The Design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Process</a:t>
                      </a:r>
                      <a:endParaRPr lang="en-GB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Evaluate Existing Products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look at a range of products to gather my own ideas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7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Focused Practical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Tasks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practise the skills that I will need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u="none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Design</a:t>
                      </a:r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design my own product</a:t>
                      </a:r>
                      <a:endParaRPr lang="en-GB" sz="1400" b="1" u="none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30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Make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use my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design and the skills I practised to make my own product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Evaluate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– try my product t see if it works and that it meets my design brief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807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91415" y="241829"/>
            <a:ext cx="329262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Perfect pizzas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inkl Cursive Looped" panose="02000000000000000000" pitchFamily="2" charset="0"/>
            </a:endParaRPr>
          </a:p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Year 6</a:t>
            </a:r>
          </a:p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inkl Cursive Looped" panose="02000000000000000000" pitchFamily="2" charset="0"/>
              </a:rPr>
              <a:t>Knowledge organiser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50887"/>
              </p:ext>
            </p:extLst>
          </p:nvPr>
        </p:nvGraphicFramePr>
        <p:xfrm>
          <a:off x="691963" y="1"/>
          <a:ext cx="7523569" cy="369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330">
                  <a:extLst>
                    <a:ext uri="{9D8B030D-6E8A-4147-A177-3AD203B41FA5}">
                      <a16:colId xmlns:a16="http://schemas.microsoft.com/office/drawing/2014/main" val="1855898246"/>
                    </a:ext>
                  </a:extLst>
                </a:gridCol>
                <a:gridCol w="5416239">
                  <a:extLst>
                    <a:ext uri="{9D8B030D-6E8A-4147-A177-3AD203B41FA5}">
                      <a16:colId xmlns:a16="http://schemas.microsoft.com/office/drawing/2014/main" val="1414583199"/>
                    </a:ext>
                  </a:extLst>
                </a:gridCol>
              </a:tblGrid>
              <a:tr h="3087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Key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23575"/>
                  </a:ext>
                </a:extLst>
              </a:tr>
              <a:tr h="438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Unit of measurement to weigh ingredients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24849"/>
                  </a:ext>
                </a:extLst>
              </a:tr>
              <a:tr h="438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Dough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a thick, </a:t>
                      </a:r>
                      <a:r>
                        <a:rPr lang="en-GB" sz="1400" b="0" i="0" u="none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malleable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 mixture of flour and liquid, used for baking into bread or pastry</a:t>
                      </a:r>
                      <a:endParaRPr lang="en-GB" sz="1400" u="none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43776"/>
                  </a:ext>
                </a:extLst>
              </a:tr>
              <a:tr h="438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Savoury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belonging to the category that is salty or spicy rather than sweet.</a:t>
                      </a:r>
                      <a:endParaRPr lang="en-GB" sz="14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55057"/>
                  </a:ext>
                </a:extLst>
              </a:tr>
              <a:tr h="5693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Sieve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a </a:t>
                      </a:r>
                      <a:r>
                        <a:rPr lang="en-GB" sz="1400" b="0" i="0" u="none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utensil 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consisting of a wire or plastic mesh held in a frame, used for </a:t>
                      </a:r>
                      <a:r>
                        <a:rPr lang="en-GB" sz="1400" b="0" i="0" u="none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straining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 solids from liquids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18823"/>
                  </a:ext>
                </a:extLst>
              </a:tr>
              <a:tr h="61842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Yeast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Tiny organisms that are used in making bread and other food and drinks.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84068"/>
                  </a:ext>
                </a:extLst>
              </a:tr>
              <a:tr h="61842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Flavour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The distinctive taste of a food or drink.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4903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2EE9D1E-D8B1-43B7-95D9-2740DB16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945" y="2210627"/>
            <a:ext cx="2847561" cy="159901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B3E325-D9C5-4D2D-8DA6-48A81653E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29627"/>
              </p:ext>
            </p:extLst>
          </p:nvPr>
        </p:nvGraphicFramePr>
        <p:xfrm>
          <a:off x="4453747" y="4633230"/>
          <a:ext cx="343657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570">
                  <a:extLst>
                    <a:ext uri="{9D8B030D-6E8A-4147-A177-3AD203B41FA5}">
                      <a16:colId xmlns:a16="http://schemas.microsoft.com/office/drawing/2014/main" val="2038697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Key Skills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Carefully measure ingredients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7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Following a recipe step by step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u="none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Use appropriate vocabulary to describe flavours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3054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87EBA3D-3BA4-46D3-BBD5-F7BB29D7E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287" y="4244446"/>
            <a:ext cx="24288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183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 Cursive 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dbrothers</dc:creator>
  <cp:lastModifiedBy>MKnott@stjohns.worcs.sch.uk</cp:lastModifiedBy>
  <cp:revision>14</cp:revision>
  <cp:lastPrinted>2021-09-02T11:59:55Z</cp:lastPrinted>
  <dcterms:created xsi:type="dcterms:W3CDTF">2021-06-02T15:20:41Z</dcterms:created>
  <dcterms:modified xsi:type="dcterms:W3CDTF">2022-12-16T14:24:24Z</dcterms:modified>
</cp:coreProperties>
</file>