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8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1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8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3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8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9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4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6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8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2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43313"/>
              </p:ext>
            </p:extLst>
          </p:nvPr>
        </p:nvGraphicFramePr>
        <p:xfrm>
          <a:off x="90515" y="4041410"/>
          <a:ext cx="3817379" cy="281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379">
                  <a:extLst>
                    <a:ext uri="{9D8B030D-6E8A-4147-A177-3AD203B41FA5}">
                      <a16:colId xmlns:a16="http://schemas.microsoft.com/office/drawing/2014/main" val="2038697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The Design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Process</a:t>
                      </a:r>
                      <a:endParaRPr lang="en-GB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Evaluate Existing Products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look at a range of products to gather my own ideas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7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Focused Practical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Tasks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practise the skills that I will need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4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Design</a:t>
                      </a:r>
                      <a:r>
                        <a:rPr lang="en-GB" sz="1400" b="0" u="none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design my own product</a:t>
                      </a:r>
                      <a:endParaRPr lang="en-GB" sz="1400" b="1" u="none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30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Make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use my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design and the skills I practised to make my own product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56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Evaluate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try my product t see if it works and that it meets my design brief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6807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56946" y="4916738"/>
            <a:ext cx="4528232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Building Blocks- Stonehenge Big Build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Construction – Stable Structures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Year 3 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Knowledge organiser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inkl Cursive Looped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18094"/>
              </p:ext>
            </p:extLst>
          </p:nvPr>
        </p:nvGraphicFramePr>
        <p:xfrm>
          <a:off x="23871" y="0"/>
          <a:ext cx="7799452" cy="323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604">
                  <a:extLst>
                    <a:ext uri="{9D8B030D-6E8A-4147-A177-3AD203B41FA5}">
                      <a16:colId xmlns:a16="http://schemas.microsoft.com/office/drawing/2014/main" val="1855898246"/>
                    </a:ext>
                  </a:extLst>
                </a:gridCol>
                <a:gridCol w="5614848">
                  <a:extLst>
                    <a:ext uri="{9D8B030D-6E8A-4147-A177-3AD203B41FA5}">
                      <a16:colId xmlns:a16="http://schemas.microsoft.com/office/drawing/2014/main" val="1414583199"/>
                    </a:ext>
                  </a:extLst>
                </a:gridCol>
              </a:tblGrid>
              <a:tr h="37708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Key Vocabulary</a:t>
                      </a:r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223575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Structure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A building or other object constructed from several parts.</a:t>
                      </a:r>
                      <a:endParaRPr lang="en-GB" sz="14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24849"/>
                  </a:ext>
                </a:extLst>
              </a:tr>
              <a:tr h="3582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Join</a:t>
                      </a:r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u="none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Link or connect components (parts) together.</a:t>
                      </a:r>
                      <a:endParaRPr lang="en-GB" sz="1400" u="none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999874"/>
                  </a:ext>
                </a:extLst>
              </a:tr>
              <a:tr h="37708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Nets</a:t>
                      </a:r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u="none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A paper template </a:t>
                      </a:r>
                      <a:r>
                        <a:rPr lang="en-GB" sz="1400" u="none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to create a </a:t>
                      </a:r>
                      <a:r>
                        <a:rPr lang="en-GB" sz="1400" u="none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3D shape.</a:t>
                      </a:r>
                      <a:endParaRPr lang="en-GB" sz="1400" u="none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343776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Stable</a:t>
                      </a:r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An object or structure which is not likely to give way or overturn. The structure is firmly fixed.</a:t>
                      </a:r>
                      <a:endParaRPr lang="en-GB" sz="14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755057"/>
                  </a:ext>
                </a:extLst>
              </a:tr>
              <a:tr h="4197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Strengthen</a:t>
                      </a:r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To make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something stronger either sections or whole structures.</a:t>
                      </a:r>
                      <a:endParaRPr lang="en-GB" sz="14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18823"/>
                  </a:ext>
                </a:extLst>
              </a:tr>
              <a:tr h="69540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Measure</a:t>
                      </a:r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To find the correct length or amount using a device marked in standard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units. (</a:t>
                      </a:r>
                      <a:r>
                        <a:rPr lang="en-GB" sz="1400" baseline="0" dirty="0" err="1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e.g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ruler measuring in cm)</a:t>
                      </a:r>
                      <a:endParaRPr lang="en-GB" sz="14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84068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419" y="168580"/>
            <a:ext cx="2864211" cy="2029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058" y="1766708"/>
            <a:ext cx="2466975" cy="1636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1505" y="3403235"/>
            <a:ext cx="2905125" cy="127635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35417"/>
              </p:ext>
            </p:extLst>
          </p:nvPr>
        </p:nvGraphicFramePr>
        <p:xfrm>
          <a:off x="4054122" y="4633230"/>
          <a:ext cx="343657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570">
                  <a:extLst>
                    <a:ext uri="{9D8B030D-6E8A-4147-A177-3AD203B41FA5}">
                      <a16:colId xmlns:a16="http://schemas.microsoft.com/office/drawing/2014/main" val="2038697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Key Skills</a:t>
                      </a:r>
                      <a:endParaRPr lang="en-GB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Investigating ways of strengthening of materials.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7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Joining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materials and component parts.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4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u="none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Measure and cut accurately</a:t>
                      </a:r>
                      <a:endParaRPr lang="en-GB" sz="1400" b="0" u="none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30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18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187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Twinkl Cursive Looped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dbrothers</dc:creator>
  <cp:lastModifiedBy>dbrothers</cp:lastModifiedBy>
  <cp:revision>8</cp:revision>
  <dcterms:created xsi:type="dcterms:W3CDTF">2021-06-02T15:20:41Z</dcterms:created>
  <dcterms:modified xsi:type="dcterms:W3CDTF">2021-09-01T16:35:25Z</dcterms:modified>
</cp:coreProperties>
</file>