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Year 4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Autumn 1 What is the Trinity and why is it important for Christians?(Incarnation/God)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Key Vocabulary and Terms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Christian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300" dirty="0">
                <a:latin typeface="Comic Sans MS" panose="030F0702030302020204" pitchFamily="66" charset="0"/>
              </a:rPr>
              <a:t>A person who follows and believes in the teachings of Jesus, God and the Holy Spirit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Trinity-</a:t>
            </a:r>
            <a:r>
              <a:rPr lang="en-GB" sz="1200" dirty="0">
                <a:latin typeface="Comic Sans MS" panose="030F0702030302020204" pitchFamily="66" charset="0"/>
              </a:rPr>
              <a:t>Christians believe God is 3 in one-Father, son and Holy Spirit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Gospel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300" dirty="0">
                <a:latin typeface="Comic Sans MS" panose="030F0702030302020204" pitchFamily="66" charset="0"/>
              </a:rPr>
              <a:t>There are 4 gospels in the Bible. Christians believe in the ‘good news’ that Jesus brings in these stories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baptism-</a:t>
            </a:r>
            <a:r>
              <a:rPr lang="en-GB" sz="1200" dirty="0">
                <a:latin typeface="Comic Sans MS" panose="030F0702030302020204" pitchFamily="66" charset="0"/>
              </a:rPr>
              <a:t>Christians believe that baptising cleanses people from original sin and marks a person's official entry into the Church.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God-</a:t>
            </a:r>
            <a:r>
              <a:rPr lang="en-GB" sz="1300" dirty="0">
                <a:latin typeface="Comic Sans MS" panose="030F0702030302020204" pitchFamily="66" charset="0"/>
              </a:rPr>
              <a:t>Christian people believe in one God. A divine, holy being who they believe created the world.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Jesus-</a:t>
            </a:r>
            <a:r>
              <a:rPr lang="en-GB" sz="1200" dirty="0">
                <a:latin typeface="Comic Sans MS" panose="030F0702030302020204" pitchFamily="66" charset="0"/>
              </a:rPr>
              <a:t>Christians believe that he is God who has come to earth, as flesh, to rescue humanity (Incarnation)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Holy Spirit-</a:t>
            </a:r>
            <a:r>
              <a:rPr lang="en-GB" sz="1200" dirty="0">
                <a:latin typeface="Comic Sans MS" panose="030F0702030302020204" pitchFamily="66" charset="0"/>
              </a:rPr>
              <a:t>the third part of the Trinity. In the Gospels the Holy Spirit appears as a dove and as flames in another account.</a:t>
            </a:r>
          </a:p>
          <a:p>
            <a:pPr marL="0" indent="0">
              <a:buNone/>
            </a:pPr>
            <a:endParaRPr lang="en-GB" sz="1300" dirty="0">
              <a:latin typeface="Comic Sans MS" panose="030F0702030302020204" pitchFamily="66" charset="0"/>
            </a:endParaRPr>
          </a:p>
          <a:p>
            <a:endParaRPr lang="en-GB" sz="13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</a:t>
            </a:r>
          </a:p>
          <a:p>
            <a:pPr marL="0" indent="0">
              <a:buNone/>
            </a:pPr>
            <a:r>
              <a:rPr lang="en-GB" sz="15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Making sense of belief</a:t>
            </a:r>
            <a:endParaRPr lang="en-GB" sz="15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1300" dirty="0">
                <a:solidFill>
                  <a:srgbClr val="7030A0"/>
                </a:solidFill>
                <a:latin typeface="Comic Sans MS" panose="030F0702030302020204" pitchFamily="66" charset="0"/>
              </a:rPr>
              <a:t>Recognise what a ‘Gospel’ is and give an example of the kinds of stories it contains</a:t>
            </a:r>
          </a:p>
          <a:p>
            <a:pPr lvl="0"/>
            <a:r>
              <a:rPr lang="en-GB" sz="1300" dirty="0">
                <a:solidFill>
                  <a:srgbClr val="7030A0"/>
                </a:solidFill>
                <a:latin typeface="Comic Sans MS" panose="030F0702030302020204" pitchFamily="66" charset="0"/>
              </a:rPr>
              <a:t>Offer suggestions about what texts about Baptism and Trinity mean</a:t>
            </a:r>
          </a:p>
          <a:p>
            <a:pPr lvl="0"/>
            <a:r>
              <a:rPr lang="en-GB" sz="1300" dirty="0">
                <a:solidFill>
                  <a:srgbClr val="7030A0"/>
                </a:solidFill>
                <a:latin typeface="Comic Sans MS" panose="030F0702030302020204" pitchFamily="66" charset="0"/>
              </a:rPr>
              <a:t>Give examples of what these texts mean to some Christians today</a:t>
            </a:r>
          </a:p>
          <a:p>
            <a:pPr marL="0" indent="0">
              <a:buNone/>
            </a:pPr>
            <a:r>
              <a:rPr lang="en-GB" sz="15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Making connections</a:t>
            </a:r>
          </a:p>
          <a:p>
            <a:r>
              <a:rPr lang="en-GB" sz="13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Make links between some Bible texts studied and the idea of God in Christianity, expressing clearly some ideas of their own about what Christians believe God is like</a:t>
            </a:r>
          </a:p>
          <a:p>
            <a:pPr marL="0" indent="0">
              <a:buNone/>
            </a:pPr>
            <a:r>
              <a:rPr lang="en-GB" sz="1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Understanding Impact</a:t>
            </a:r>
            <a:r>
              <a:rPr lang="en-GB" sz="15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</a:p>
          <a:p>
            <a:pPr lvl="0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Describe how Christians show their beliefs about God the Trinity in worship in different ways (in baptism and prayer, for example) and in the way they live</a:t>
            </a: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6711" y="308681"/>
            <a:ext cx="10515600" cy="1325563"/>
          </a:xfrm>
          <a:solidFill>
            <a:srgbClr val="00B0F0"/>
          </a:solidFill>
        </p:spPr>
        <p:txBody>
          <a:bodyPr/>
          <a:lstStyle/>
          <a:p>
            <a:r>
              <a:rPr lang="en-GB" sz="2400" u="sng" dirty="0">
                <a:latin typeface="Comic Sans MS" panose="030F0702030302020204" pitchFamily="66" charset="0"/>
              </a:rPr>
              <a:t>Baptism of Jesus</a:t>
            </a:r>
            <a:br>
              <a:rPr lang="en-GB" u="sng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5" name="Content Placeholder 5"/>
          <p:cNvSpPr>
            <a:spLocks noGrp="1"/>
          </p:cNvSpPr>
          <p:nvPr>
            <p:ph sz="half" idx="4294967295"/>
          </p:nvPr>
        </p:nvSpPr>
        <p:spPr>
          <a:xfrm>
            <a:off x="496711" y="1836914"/>
            <a:ext cx="5181600" cy="4351338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Baptism of Jesus</a:t>
            </a: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ECEA5D1E-C240-4BAA-A84B-97D8271CE9D8}"/>
              </a:ext>
            </a:extLst>
          </p:cNvPr>
          <p:cNvSpPr txBox="1">
            <a:spLocks/>
          </p:cNvSpPr>
          <p:nvPr/>
        </p:nvSpPr>
        <p:spPr>
          <a:xfrm>
            <a:off x="5830711" y="1836914"/>
            <a:ext cx="5181600" cy="4351338"/>
          </a:xfrm>
          <a:prstGeom prst="rect">
            <a:avLst/>
          </a:prstGeom>
          <a:solidFill>
            <a:srgbClr val="6666FF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Comic Sans MS" panose="030F0702030302020204" pitchFamily="66" charset="0"/>
              </a:rPr>
              <a:t>Christian infant and adult baptism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E7DF0E-D4D3-45E6-A126-BAE4B31D8318}"/>
              </a:ext>
            </a:extLst>
          </p:cNvPr>
          <p:cNvSpPr txBox="1"/>
          <p:nvPr/>
        </p:nvSpPr>
        <p:spPr>
          <a:xfrm>
            <a:off x="4112297" y="786796"/>
            <a:ext cx="109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Verrochio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1837D2-7192-485B-92D1-E93827480340}"/>
              </a:ext>
            </a:extLst>
          </p:cNvPr>
          <p:cNvSpPr txBox="1"/>
          <p:nvPr/>
        </p:nvSpPr>
        <p:spPr>
          <a:xfrm>
            <a:off x="7562304" y="994657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Daniel </a:t>
            </a:r>
            <a:r>
              <a:rPr lang="en-GB" dirty="0" err="1"/>
              <a:t>Bonnel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CF3150-B7E6-4D65-929C-FB093F54E4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018" y="444324"/>
            <a:ext cx="1659295" cy="1100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AD09B5E-ECBB-4389-B710-28DF914CE5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105" y="350377"/>
            <a:ext cx="1092800" cy="12838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4C01B7-08BF-4F55-9AE3-B4267A986B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22" y="2449072"/>
            <a:ext cx="2084681" cy="156351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2ED78D9-CEFB-40C5-837F-ECFECE0D6EC2}"/>
              </a:ext>
            </a:extLst>
          </p:cNvPr>
          <p:cNvSpPr txBox="1"/>
          <p:nvPr/>
        </p:nvSpPr>
        <p:spPr>
          <a:xfrm>
            <a:off x="3087511" y="2403300"/>
            <a:ext cx="24085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baptism of Jesus is recorded in the Gospel of Matthew 3: 11-17.</a:t>
            </a:r>
          </a:p>
          <a:p>
            <a:r>
              <a:rPr lang="en-GB" dirty="0"/>
              <a:t>He was baptised by John the Baptist in the River Jordan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1BCE379-C847-4157-99ED-B178F9E0E92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669" y="4157626"/>
            <a:ext cx="1688208" cy="163124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2E03064-8BEE-45B0-942D-D0B876C1FFBB}"/>
              </a:ext>
            </a:extLst>
          </p:cNvPr>
          <p:cNvSpPr txBox="1"/>
          <p:nvPr/>
        </p:nvSpPr>
        <p:spPr>
          <a:xfrm>
            <a:off x="866966" y="4250328"/>
            <a:ext cx="20846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was the first sighting of the symbolism of the Holy Spirit-a dove came to rest above Jesus’ head.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FC89C61-7346-4C3C-9B0A-59124E7D27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469" y="2320220"/>
            <a:ext cx="3048000" cy="203835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79356D9-29DD-4B03-961F-AAB47F78BCE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620" y="3954426"/>
            <a:ext cx="2260192" cy="183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54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336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Year 4 Religious Education Knowledge Organiser Autumn 1 What is the Trinity and why is it important for Christians?(Incarnation/God)</vt:lpstr>
      <vt:lpstr>Baptism of Jesus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LNoon@stjohns.worcs.sch.uk</cp:lastModifiedBy>
  <cp:revision>22</cp:revision>
  <dcterms:created xsi:type="dcterms:W3CDTF">2021-01-25T10:46:00Z</dcterms:created>
  <dcterms:modified xsi:type="dcterms:W3CDTF">2021-08-26T13:23:32Z</dcterms:modified>
</cp:coreProperties>
</file>